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559675" cy="10691813"/>
  <p:notesSz cx="6745288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2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193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43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13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17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09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486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0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16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54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27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038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CAB4D-31A1-49CB-9F76-D3555A4309C6}" type="datetimeFigureOut">
              <a:rPr lang="sv-SE" smtClean="0"/>
              <a:t>2023-03-03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9CECC-75F9-457B-A9F2-645046B940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437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540-8443-4646-9E33-9D40D964F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wx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5C3E1BB-6FD0-4DC9-95B8-EA2617EE79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8" name="Picture 4" descr="INSTÄLLT: Disco! | Göteborgs konserthus">
            <a:extLst>
              <a:ext uri="{FF2B5EF4-FFF2-40B4-BE49-F238E27FC236}">
                <a16:creationId xmlns:a16="http://schemas.microsoft.com/office/drawing/2014/main" id="{0F0C6A5C-5EEB-4DC1-99EE-F5C6774DD5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81" b="-18"/>
          <a:stretch/>
        </p:blipFill>
        <p:spPr bwMode="auto">
          <a:xfrm>
            <a:off x="-1" y="-1"/>
            <a:ext cx="7559676" cy="1069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4A733A8E-406C-492E-A2BB-1C09066F8BC0}"/>
              </a:ext>
            </a:extLst>
          </p:cNvPr>
          <p:cNvSpPr txBox="1"/>
          <p:nvPr/>
        </p:nvSpPr>
        <p:spPr>
          <a:xfrm>
            <a:off x="566975" y="631370"/>
            <a:ext cx="6425724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 med U-sek!</a:t>
            </a:r>
          </a:p>
          <a:p>
            <a:r>
              <a:rPr lang="sv-SE" sz="5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r>
              <a:rPr lang="sv-SE" sz="3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11/3 välkomnar vi er på disco!</a:t>
            </a:r>
          </a:p>
          <a:p>
            <a:r>
              <a:rPr lang="sv-SE" sz="3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Tid: 19.00 – 23:00</a:t>
            </a:r>
          </a:p>
          <a:p>
            <a:r>
              <a:rPr lang="sv-SE" sz="3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Inträde: 20kr</a:t>
            </a:r>
          </a:p>
          <a:p>
            <a:r>
              <a:rPr lang="sv-SE" sz="3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Tema: Neon</a:t>
            </a:r>
          </a:p>
          <a:p>
            <a:r>
              <a:rPr lang="sv-SE" sz="3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Anmälan: ingen </a:t>
            </a:r>
          </a:p>
          <a:p>
            <a:r>
              <a:rPr lang="sv-SE" sz="3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anmälan krävs</a:t>
            </a:r>
          </a:p>
          <a:p>
            <a:endParaRPr lang="sv-SE" sz="48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sv-SE" sz="48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sv-SE" sz="3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Det kommer att säljas godis, snacks och dricka på plats! Temat är neon så klä er färgglatt!</a:t>
            </a:r>
          </a:p>
          <a:p>
            <a:endParaRPr lang="sv-SE" sz="3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sv-SE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Plats: Örnsköldsviks Ortens Ryttarklubb, Brogatan 127, Svedjeholmen</a:t>
            </a:r>
            <a:r>
              <a:rPr lang="sv-SE" sz="40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sv-SE" sz="48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559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7BFE212DC7D94F8EFD475E858A9559" ma:contentTypeVersion="18" ma:contentTypeDescription="Skapa ett nytt dokument." ma:contentTypeScope="" ma:versionID="69544607e411d17123880684927dc32b">
  <xsd:schema xmlns:xsd="http://www.w3.org/2001/XMLSchema" xmlns:xs="http://www.w3.org/2001/XMLSchema" xmlns:p="http://schemas.microsoft.com/office/2006/metadata/properties" xmlns:ns2="7516836a-67aa-491e-9cd8-dc4c7c573227" xmlns:ns3="3d8f8871-b662-46d8-98f7-fcc65e9a908f" targetNamespace="http://schemas.microsoft.com/office/2006/metadata/properties" ma:root="true" ma:fieldsID="33835587bcbf02f8475f4b27f580882f" ns2:_="" ns3:_="">
    <xsd:import namespace="7516836a-67aa-491e-9cd8-dc4c7c573227"/>
    <xsd:import namespace="3d8f8871-b662-46d8-98f7-fcc65e9a908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6836a-67aa-491e-9cd8-dc4c7c5732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Senast delad per tid" ma:description="" ma:internalName="LastSharedByTime" ma:readOnly="true">
      <xsd:simpleType>
        <xsd:restriction base="dms:DateTime"/>
      </xsd:simpleType>
    </xsd:element>
    <xsd:element name="TaxCatchAll" ma:index="24" nillable="true" ma:displayName="Taxonomy Catch All Column" ma:hidden="true" ma:list="{87d8e96f-d347-4ff0-bf41-c2b48a9e51f8}" ma:internalName="TaxCatchAll" ma:showField="CatchAllData" ma:web="7516836a-67aa-491e-9cd8-dc4c7c5732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8f8871-b662-46d8-98f7-fcc65e9a9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Bildmarkeringar" ma:readOnly="false" ma:fieldId="{5cf76f15-5ced-4ddc-b409-7134ff3c332f}" ma:taxonomyMulti="true" ma:sspId="9123bb8a-d318-4df4-a07c-e587e841d8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8f8871-b662-46d8-98f7-fcc65e9a908f">
      <Terms xmlns="http://schemas.microsoft.com/office/infopath/2007/PartnerControls"/>
    </lcf76f155ced4ddcb4097134ff3c332f>
    <TaxCatchAll xmlns="7516836a-67aa-491e-9cd8-dc4c7c573227"/>
  </documentManagement>
</p:properties>
</file>

<file path=customXml/itemProps1.xml><?xml version="1.0" encoding="utf-8"?>
<ds:datastoreItem xmlns:ds="http://schemas.openxmlformats.org/officeDocument/2006/customXml" ds:itemID="{0D061D36-4EAF-43BD-BAF6-51B9CE6062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16836a-67aa-491e-9cd8-dc4c7c573227"/>
    <ds:schemaRef ds:uri="3d8f8871-b662-46d8-98f7-fcc65e9a90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804F3D-E59A-41BD-A5FF-61B18681C4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EAECC3-87D7-4F15-A674-3AEEFCED37E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3d8f8871-b662-46d8-98f7-fcc65e9a908f"/>
    <ds:schemaRef ds:uri="7516836a-67aa-491e-9cd8-dc4c7c57322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33636</TotalTime>
  <Words>59</Words>
  <Application>Microsoft Office PowerPoint</Application>
  <PresentationFormat>Anpassad</PresentationFormat>
  <Paragraphs>14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Office-tema</vt:lpstr>
      <vt:lpstr>wx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wx</dc:title>
  <dc:creator>Molly Johnson</dc:creator>
  <cp:lastModifiedBy>Linda Johansson</cp:lastModifiedBy>
  <cp:revision>2</cp:revision>
  <cp:lastPrinted>2023-03-03T08:49:21Z</cp:lastPrinted>
  <dcterms:created xsi:type="dcterms:W3CDTF">2023-02-07T07:36:01Z</dcterms:created>
  <dcterms:modified xsi:type="dcterms:W3CDTF">2023-03-03T08:50:05Z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0x010100487BFE212DC7D94F8EFD475E858A9559</vt:lpwstr>
  </property>
</Properties>
</file>